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19"/>
  </p:notesMasterIdLst>
  <p:handoutMasterIdLst>
    <p:handoutMasterId r:id="rId20"/>
  </p:handoutMasterIdLst>
  <p:sldIdLst>
    <p:sldId id="2076136294" r:id="rId6"/>
    <p:sldId id="2076136307" r:id="rId7"/>
    <p:sldId id="2076136312" r:id="rId8"/>
    <p:sldId id="2076136296" r:id="rId9"/>
    <p:sldId id="2076136295" r:id="rId10"/>
    <p:sldId id="2076136302" r:id="rId11"/>
    <p:sldId id="2076136310" r:id="rId12"/>
    <p:sldId id="2076136311" r:id="rId13"/>
    <p:sldId id="2076136303" r:id="rId14"/>
    <p:sldId id="2076136313" r:id="rId15"/>
    <p:sldId id="2076136309" r:id="rId16"/>
    <p:sldId id="2076136308" r:id="rId17"/>
    <p:sldId id="2076136293" r:id="rId18"/>
  </p:sldIdLst>
  <p:sldSz cx="14630400" cy="82296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Light" panose="00000400000000000000" pitchFamily="2" charset="0"/>
      <p:regular r:id="rId29"/>
      <p: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Semibold" panose="020B0702040204020203" pitchFamily="34" charset="0"/>
      <p:regular r:id="rId35"/>
      <p:bold r:id="rId36"/>
      <p:italic r:id="rId37"/>
      <p:boldItalic r:id="rId38"/>
    </p:embeddedFont>
    <p:embeddedFont>
      <p:font typeface="Segoe UI Semibold (Headings)" panose="020B060402020202020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4"/>
            <p14:sldId id="2076136307"/>
            <p14:sldId id="2076136312"/>
            <p14:sldId id="2076136296"/>
            <p14:sldId id="2076136295"/>
            <p14:sldId id="2076136302"/>
            <p14:sldId id="2076136310"/>
            <p14:sldId id="2076136311"/>
            <p14:sldId id="2076136303"/>
            <p14:sldId id="2076136313"/>
            <p14:sldId id="2076136309"/>
            <p14:sldId id="2076136308"/>
            <p14:sldId id="2076136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BDA07-5B86-4777-A2F3-B2DA50CA2E9B}" v="49" dt="2022-10-20T10:44:46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8" autoAdjust="0"/>
    <p:restoredTop sz="77432" autoAdjust="0"/>
  </p:normalViewPr>
  <p:slideViewPr>
    <p:cSldViewPr snapToGrid="0" snapToObjects="1">
      <p:cViewPr varScale="1">
        <p:scale>
          <a:sx n="43" d="100"/>
          <a:sy n="43" d="100"/>
        </p:scale>
        <p:origin x="1272" y="4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10/26/2022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If you have started using Azure DevOps several years ago (maybe its name was Visual Studio Team Services by then)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27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We all have heard the saying “If it works don’t touch it”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So if your project is being going on in </a:t>
            </a:r>
            <a:r>
              <a:rPr lang="en-US" dirty="0" err="1"/>
              <a:t>Devops</a:t>
            </a:r>
            <a:r>
              <a:rPr lang="en-US" dirty="0"/>
              <a:t> for a long time now, you must be having a lot of classic pipelines for various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8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cannot be done in classic pipelines, you cannot use the Environments feature in </a:t>
            </a:r>
            <a:r>
              <a:rPr lang="en-US" dirty="0" err="1"/>
              <a:t>Devops</a:t>
            </a:r>
            <a:r>
              <a:rPr lang="en-US" dirty="0"/>
              <a:t> without using YAML base pipelines.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64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5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3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evops/replacing-view-yaml/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3566629"/>
            <a:ext cx="10972800" cy="673902"/>
          </a:xfrm>
        </p:spPr>
        <p:txBody>
          <a:bodyPr/>
          <a:lstStyle/>
          <a:p>
            <a:r>
              <a:rPr lang="en-IN" dirty="0"/>
              <a:t>YAML based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0810-49FC-CFFF-DC36-A6F2361F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6" y="671328"/>
            <a:ext cx="4725951" cy="1196610"/>
          </a:xfrm>
        </p:spPr>
        <p:txBody>
          <a:bodyPr/>
          <a:lstStyle/>
          <a:p>
            <a:r>
              <a:rPr lang="en-US" dirty="0"/>
              <a:t>Real world pipeline</a:t>
            </a:r>
            <a:endParaRPr lang="en-IN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785CC764-DEC4-8D9D-CAFA-CE8138A5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979" y="259318"/>
            <a:ext cx="7111519" cy="771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56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30E6-D4A3-680E-A29B-A05345E4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35F60-37AA-4A29-0476-B6649BC42E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08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1D0C-816E-C574-700A-7B7CADCE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FD8D0-3F6A-2A8D-4924-1AF6C40AB3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14773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https://devblogs.microsoft.com/devops/replacing-view-yaml/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https://learn.microsoft.com/en-us/azure/devops/pipelines/migrate/from-classic-pipelines?view=azure-devops</a:t>
            </a:r>
          </a:p>
        </p:txBody>
      </p:sp>
    </p:spTree>
    <p:extLst>
      <p:ext uri="{BB962C8B-B14F-4D97-AF65-F5344CB8AC3E}">
        <p14:creationId xmlns:p14="http://schemas.microsoft.com/office/powerpoint/2010/main" val="3420139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 pitchFamily="34" charset="0"/>
                <a:cs typeface="Segoe UI" pitchFamily="34" charset="0"/>
              </a:rPr>
              <a:t>HariHaran Subramanian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1415772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Senior Software Engineer - Kovai.co</a:t>
            </a:r>
          </a:p>
          <a:p>
            <a:endParaRPr lang="en-US" dirty="0"/>
          </a:p>
          <a:p>
            <a:r>
              <a:rPr lang="en-US" dirty="0"/>
              <a:t>@get_hariharan</a:t>
            </a:r>
          </a:p>
        </p:txBody>
      </p:sp>
      <p:pic>
        <p:nvPicPr>
          <p:cNvPr id="1026" name="Picture 2" descr="hay7vwV9bxD0nYVUFux9iep6csAbPvau5hbyPZFSuHdUQ9+DvR9TCvduTikvhAv+gveCg4K9k5wU6n3orNPexf4DKSQ5fdy+BDUAAAAASUVORK5CYII= (123×123)">
            <a:extLst>
              <a:ext uri="{FF2B5EF4-FFF2-40B4-BE49-F238E27FC236}">
                <a16:creationId xmlns:a16="http://schemas.microsoft.com/office/drawing/2014/main" id="{72AF59CB-E62B-899A-8555-CD8377966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151" y="5553771"/>
            <a:ext cx="420146" cy="4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outdoor, sky, nature, highland&#10;&#10;Description automatically generated">
            <a:extLst>
              <a:ext uri="{FF2B5EF4-FFF2-40B4-BE49-F238E27FC236}">
                <a16:creationId xmlns:a16="http://schemas.microsoft.com/office/drawing/2014/main" id="{9ECEBA2A-6873-1364-DB16-9DD1D53745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167078" y="2452660"/>
            <a:ext cx="3725484" cy="37254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01AA-10C5-AC63-5B17-40E83A9B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832510"/>
            <a:ext cx="9214626" cy="598305"/>
          </a:xfrm>
        </p:spPr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71458-BFC0-3C18-D4F3-1CF62CB76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33239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Getting to know YAML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What’s the problem with classic pipelines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Understanding the what &amp; why for switching to YAML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Why should you migrate ?</a:t>
            </a:r>
          </a:p>
          <a:p>
            <a:endParaRPr lang="en-US" dirty="0">
              <a:solidFill>
                <a:srgbClr val="222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</a:rPr>
              <a:t>Building an YAML pipeline from scratch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509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FDE8-AAD6-D831-731B-E172D16A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YAML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2B3CF-778F-4BB6-1098-56A05EE35A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14773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YAML </a:t>
            </a:r>
            <a:r>
              <a:rPr lang="en-IN" sz="3200" dirty="0" err="1"/>
              <a:t>Ain’t</a:t>
            </a:r>
            <a:r>
              <a:rPr lang="en-IN" sz="3200" dirty="0"/>
              <a:t> Markup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Mostly used for configuration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Released in 2001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04486-82C6-6DD6-3CE0-C4503430C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3748812"/>
            <a:ext cx="110204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5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06" y="495598"/>
            <a:ext cx="10972800" cy="1196610"/>
          </a:xfrm>
        </p:spPr>
        <p:txBody>
          <a:bodyPr/>
          <a:lstStyle/>
          <a:p>
            <a:r>
              <a:rPr lang="en-US" dirty="0"/>
              <a:t>Understanding the problem in (Classic) pipelines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106" y="2119231"/>
            <a:ext cx="10972800" cy="48013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Classic pipelines in Azure, does not fall under source control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Making changes or experimenting things is hard since it is shared across the project. There are no branching concepts.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 to achieve re-usability, we cannot create common shared pipeline logic. We must use Task-Groups, which still involves importing/exporting JSON files.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not the default option in Azure DevOps for pipelines anymore. It will be deprecated eventually.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623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602327"/>
            <a:ext cx="9383675" cy="1030471"/>
          </a:xfrm>
        </p:spPr>
        <p:txBody>
          <a:bodyPr/>
          <a:lstStyle/>
          <a:p>
            <a:r>
              <a:rPr lang="en-US" dirty="0"/>
              <a:t>YAML is just like your code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1107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Experiments / changes does not affect feature branches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Reusability with shared templates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982AFD-ED19-2F33-E719-5A72CD77B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4" y="2954514"/>
            <a:ext cx="14630400" cy="46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54FC-231F-0D77-0C16-5B4DF8F09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82" y="710543"/>
            <a:ext cx="9473322" cy="598305"/>
          </a:xfrm>
        </p:spPr>
        <p:txBody>
          <a:bodyPr/>
          <a:lstStyle/>
          <a:p>
            <a:r>
              <a:rPr lang="en-US" dirty="0"/>
              <a:t>Why should you migrate ?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19E91-0196-6507-CCE4-FB19D94CA6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1534302"/>
            <a:ext cx="10972800" cy="59093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Source controlled , hence achieving - Infrastructure As Code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create a re-usable shared YAML components for sharing across the application like standard build template based on project type, (C#, Node)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experiment or modify things as changes are specific to feature branches &amp; does not affect the whole team.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CI/CD tools support YAML, which makes it easier for you to change from one tool to another.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Gitlab / GitHub / Atlassian’s Bitbucket everyone uses YAML based pipelines for CI/CD.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all the new exclusive set of features from Azure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070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6B10-AB28-566D-5DF4-23B1F91D0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29" y="477078"/>
            <a:ext cx="10556883" cy="754756"/>
          </a:xfrm>
        </p:spPr>
        <p:txBody>
          <a:bodyPr/>
          <a:lstStyle/>
          <a:p>
            <a:r>
              <a:rPr lang="en-IN" dirty="0"/>
              <a:t>More Advantages on switching to YAML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B85D6-E90C-6D2E-FCD7-BAE88BF6B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38472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Leveraging </a:t>
            </a:r>
            <a:r>
              <a:rPr lang="en-IN" b="1" dirty="0"/>
              <a:t>Environments </a:t>
            </a:r>
            <a:r>
              <a:rPr lang="en-IN" dirty="0"/>
              <a:t>in Azure </a:t>
            </a:r>
            <a:r>
              <a:rPr lang="en-IN" dirty="0" err="1"/>
              <a:t>Devops</a:t>
            </a:r>
            <a:r>
              <a:rPr lang="en-IN" dirty="0"/>
              <a:t> with Approvals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You can use `if…else` statements to run stages conditionally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You can build projects conditionally / selectively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Ex: If you have </a:t>
            </a:r>
            <a:r>
              <a:rPr lang="en-IN" sz="2400" dirty="0" err="1"/>
              <a:t>Pluto.csproj</a:t>
            </a:r>
            <a:r>
              <a:rPr lang="en-IN" sz="2400" dirty="0"/>
              <a:t> / </a:t>
            </a:r>
            <a:r>
              <a:rPr lang="en-IN" sz="2400" dirty="0" err="1"/>
              <a:t>Earth.csproj</a:t>
            </a:r>
            <a:r>
              <a:rPr lang="en-IN" sz="2400" dirty="0"/>
              <a:t>, you can build only earth if only files of earth are changed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Parallel jobs which are running independent of </a:t>
            </a:r>
            <a:r>
              <a:rPr lang="en-IN"/>
              <a:t>each other</a:t>
            </a:r>
            <a:endParaRPr lang="en-IN" dirty="0"/>
          </a:p>
          <a:p>
            <a:pPr marL="891518" lvl="2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68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634C1-93E8-C199-384A-ADE5C76EB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9A199-F88C-404C-245F-06C9DC04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62"/>
            <a:ext cx="14630400" cy="732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87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F81D-F9DA-AFF3-2A9E-FB492A89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566058"/>
            <a:ext cx="8104283" cy="907518"/>
          </a:xfrm>
        </p:spPr>
        <p:txBody>
          <a:bodyPr/>
          <a:lstStyle/>
          <a:p>
            <a:r>
              <a:rPr lang="en-US" dirty="0"/>
              <a:t>How hard is the migration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53026-7D8A-1160-98E9-2F8E94CA09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0972800" cy="22159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Azure provides an assistant to build the YAML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also create the pipeline from VS Code using </a:t>
            </a:r>
            <a:r>
              <a:rPr lang="en-US" b="1" dirty="0"/>
              <a:t>Azure Pipelines</a:t>
            </a:r>
            <a:r>
              <a:rPr lang="en-US" dirty="0"/>
              <a:t> plugin.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You can get the YAML code right away from your existing classic pipeline by exporting it.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EAD4BE-048C-B761-ADB7-4C2B5889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593" y="4482939"/>
            <a:ext cx="4099214" cy="32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353593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30C83DB4EB94E919F9BD0E6D1635E" ma:contentTypeVersion="14" ma:contentTypeDescription="Create a new document." ma:contentTypeScope="" ma:versionID="db8d3c26922e911253f72ce1dc2a974f">
  <xsd:schema xmlns:xsd="http://www.w3.org/2001/XMLSchema" xmlns:xs="http://www.w3.org/2001/XMLSchema" xmlns:p="http://schemas.microsoft.com/office/2006/metadata/properties" xmlns:ns3="9f044afe-4995-41f7-8644-028fb2dff6e3" xmlns:ns4="e821508f-4c92-4c53-841b-07ceecc81b01" targetNamespace="http://schemas.microsoft.com/office/2006/metadata/properties" ma:root="true" ma:fieldsID="e815da1a4ed0befd39c267995ab1a998" ns3:_="" ns4:_="">
    <xsd:import namespace="9f044afe-4995-41f7-8644-028fb2dff6e3"/>
    <xsd:import namespace="e821508f-4c92-4c53-841b-07ceecc81b0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44afe-4995-41f7-8644-028fb2dff6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21508f-4c92-4c53-841b-07ceecc81b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purl.org/dc/dcmitype/"/>
    <ds:schemaRef ds:uri="9f044afe-4995-41f7-8644-028fb2dff6e3"/>
    <ds:schemaRef ds:uri="http://schemas.microsoft.com/office/2006/metadata/properties"/>
    <ds:schemaRef ds:uri="http://schemas.microsoft.com/office/2006/documentManagement/types"/>
    <ds:schemaRef ds:uri="e821508f-4c92-4c53-841b-07ceecc81b01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F9DE36-FAE7-4C47-973B-51AFEA67D5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044afe-4995-41f7-8644-028fb2dff6e3"/>
    <ds:schemaRef ds:uri="e821508f-4c92-4c53-841b-07ceecc81b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520</Words>
  <Application>Microsoft Office PowerPoint</Application>
  <PresentationFormat>Custom</PresentationFormat>
  <Paragraphs>73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Segoe UI Semibold (Headings)</vt:lpstr>
      <vt:lpstr>-apple-system</vt:lpstr>
      <vt:lpstr>Calibri</vt:lpstr>
      <vt:lpstr>Poppins</vt:lpstr>
      <vt:lpstr>Poppins Light</vt:lpstr>
      <vt:lpstr>Segoe UI Semibold</vt:lpstr>
      <vt:lpstr>Wingdings</vt:lpstr>
      <vt:lpstr>Arial</vt:lpstr>
      <vt:lpstr>Segoe UI</vt:lpstr>
      <vt:lpstr>Document template - Corp grid</vt:lpstr>
      <vt:lpstr>1_Document template - Corp grid</vt:lpstr>
      <vt:lpstr>YAML based Azure Pipelines</vt:lpstr>
      <vt:lpstr>Agenda</vt:lpstr>
      <vt:lpstr>YAML</vt:lpstr>
      <vt:lpstr>Understanding the problem in (Classic) pipelines</vt:lpstr>
      <vt:lpstr>YAML is just like your code</vt:lpstr>
      <vt:lpstr>Why should you migrate ?</vt:lpstr>
      <vt:lpstr>More Advantages on switching to YAML</vt:lpstr>
      <vt:lpstr>PowerPoint Presentation</vt:lpstr>
      <vt:lpstr>How hard is the migration</vt:lpstr>
      <vt:lpstr>Real world pipeline</vt:lpstr>
      <vt:lpstr>DEMO</vt:lpstr>
      <vt:lpstr>References</vt:lpstr>
      <vt:lpstr>HariHaran Subramanian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6</cp:revision>
  <dcterms:created xsi:type="dcterms:W3CDTF">2020-10-17T05:30:34Z</dcterms:created>
  <dcterms:modified xsi:type="dcterms:W3CDTF">2022-10-26T05:32:17Z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0x01010004C30C83DB4EB94E919F9BD0E6D1635E</vt:lpwstr>
  </property>
</Properties>
</file>